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5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2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3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8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5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5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2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6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6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97398-03B7-4D25-89B7-99C160D0A36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D300-5C89-49AE-8686-AA896A29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6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011" y="4765820"/>
            <a:ext cx="9144000" cy="1655762"/>
          </a:xfrm>
        </p:spPr>
        <p:txBody>
          <a:bodyPr/>
          <a:lstStyle/>
          <a:p>
            <a:pPr algn="r"/>
            <a:r>
              <a:rPr lang="en-US" dirty="0" smtClean="0"/>
              <a:t>Rangelands Partnership Annual Meeting</a:t>
            </a:r>
          </a:p>
          <a:p>
            <a:pPr algn="r"/>
            <a:r>
              <a:rPr lang="en-US" dirty="0" smtClean="0"/>
              <a:t>May 19, 2018</a:t>
            </a:r>
          </a:p>
          <a:p>
            <a:pPr algn="r"/>
            <a:r>
              <a:rPr lang="en-US" dirty="0" smtClean="0"/>
              <a:t>Moscow, ID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99" y="715033"/>
            <a:ext cx="2368791" cy="127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3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Save vs Publish button – discussion and result</a:t>
            </a:r>
          </a:p>
          <a:p>
            <a:r>
              <a:rPr lang="en-US" dirty="0" smtClean="0"/>
              <a:t>How to find </a:t>
            </a:r>
            <a:r>
              <a:rPr lang="en-US" dirty="0" smtClean="0">
                <a:solidFill>
                  <a:srgbClr val="C00000"/>
                </a:solidFill>
              </a:rPr>
              <a:t>YOUR</a:t>
            </a:r>
            <a:r>
              <a:rPr lang="en-US" dirty="0" smtClean="0"/>
              <a:t> </a:t>
            </a:r>
            <a:r>
              <a:rPr lang="en-US" dirty="0" smtClean="0"/>
              <a:t>metadata </a:t>
            </a:r>
          </a:p>
          <a:p>
            <a:pPr lvl="1"/>
            <a:r>
              <a:rPr lang="en-US" dirty="0" smtClean="0"/>
              <a:t>DLIO</a:t>
            </a:r>
          </a:p>
          <a:p>
            <a:pPr lvl="1"/>
            <a:r>
              <a:rPr lang="en-US" dirty="0" smtClean="0"/>
              <a:t>State site</a:t>
            </a:r>
            <a:endParaRPr lang="en-US" dirty="0"/>
          </a:p>
          <a:p>
            <a:r>
              <a:rPr lang="en-US" dirty="0" smtClean="0"/>
              <a:t>State information needs to be added as DLIO </a:t>
            </a:r>
            <a:r>
              <a:rPr lang="en-US" dirty="0" smtClean="0"/>
              <a:t>to appear in GR and RW</a:t>
            </a:r>
            <a:endParaRPr lang="en-US" dirty="0" smtClean="0"/>
          </a:p>
          <a:p>
            <a:r>
              <a:rPr lang="en-US" dirty="0" smtClean="0"/>
              <a:t>What the search tool actually searches in </a:t>
            </a:r>
            <a:r>
              <a:rPr lang="en-US" dirty="0" smtClean="0"/>
              <a:t>GR</a:t>
            </a:r>
            <a:r>
              <a:rPr lang="en-US" dirty="0" smtClean="0"/>
              <a:t>, </a:t>
            </a:r>
            <a:r>
              <a:rPr lang="en-US" dirty="0" smtClean="0"/>
              <a:t>RW, State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404" y="5372821"/>
            <a:ext cx="1853651" cy="100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36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</a:t>
            </a:r>
            <a:r>
              <a:rPr lang="en-US" dirty="0" smtClean="0"/>
              <a:t>and Publish button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listened to your request and asked for both buttons, but to </a:t>
            </a:r>
            <a:r>
              <a:rPr lang="en-US" dirty="0" smtClean="0"/>
              <a:t>add a Publish button is technically difficult at this stage. </a:t>
            </a:r>
          </a:p>
          <a:p>
            <a:r>
              <a:rPr lang="en-US" dirty="0" smtClean="0"/>
              <a:t>With the </a:t>
            </a:r>
            <a:r>
              <a:rPr lang="en-US" dirty="0" smtClean="0"/>
              <a:t>Save button:</a:t>
            </a:r>
            <a:endParaRPr lang="en-US" dirty="0" smtClean="0"/>
          </a:p>
          <a:p>
            <a:pPr lvl="1"/>
            <a:r>
              <a:rPr lang="en-US" dirty="0" smtClean="0"/>
              <a:t>System is built to handle partial work – can easily save and return later</a:t>
            </a:r>
          </a:p>
          <a:p>
            <a:pPr lvl="1"/>
            <a:r>
              <a:rPr lang="en-US" dirty="0" smtClean="0"/>
              <a:t>New items don’t show up until the next day</a:t>
            </a:r>
          </a:p>
          <a:p>
            <a:pPr lvl="1"/>
            <a:r>
              <a:rPr lang="en-US" dirty="0" smtClean="0"/>
              <a:t>Other tools available, (such as notepad, email, word) to put work into if it concerns you to have a partial record out there.  </a:t>
            </a:r>
          </a:p>
          <a:p>
            <a:pPr lvl="1"/>
            <a:r>
              <a:rPr lang="en-US" dirty="0" smtClean="0"/>
              <a:t>The chances of someone actually viewing a partially completed record </a:t>
            </a:r>
            <a:r>
              <a:rPr lang="en-US" dirty="0" smtClean="0"/>
              <a:t>overnight </a:t>
            </a:r>
            <a:r>
              <a:rPr lang="en-US" dirty="0" smtClean="0"/>
              <a:t>is slim. 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031" y="5488324"/>
            <a:ext cx="1853651" cy="100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006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</a:t>
            </a:r>
            <a:r>
              <a:rPr lang="en-US" b="1" dirty="0" smtClean="0">
                <a:solidFill>
                  <a:srgbClr val="C00000"/>
                </a:solidFill>
              </a:rPr>
              <a:t>YOUR</a:t>
            </a:r>
            <a:r>
              <a:rPr lang="en-US" dirty="0" smtClean="0"/>
              <a:t>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DLIO’s </a:t>
            </a:r>
          </a:p>
          <a:p>
            <a:pPr lvl="1"/>
            <a:r>
              <a:rPr lang="en-US" dirty="0" smtClean="0"/>
              <a:t>From login, manage DLIO’s </a:t>
            </a:r>
          </a:p>
          <a:p>
            <a:pPr lvl="1"/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1899053" y="2789988"/>
            <a:ext cx="6743395" cy="3261875"/>
            <a:chOff x="1899053" y="2789988"/>
            <a:chExt cx="6743395" cy="32618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9053" y="2789988"/>
              <a:ext cx="6743395" cy="3136775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2811826" y="3049332"/>
              <a:ext cx="327259" cy="346510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096000" y="4784602"/>
              <a:ext cx="415638" cy="1267261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59" y="5551164"/>
            <a:ext cx="1853651" cy="100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88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</a:t>
            </a:r>
            <a:r>
              <a:rPr lang="en-US" b="1" dirty="0" smtClean="0">
                <a:solidFill>
                  <a:srgbClr val="C00000"/>
                </a:solidFill>
              </a:rPr>
              <a:t>YOUR</a:t>
            </a:r>
            <a:r>
              <a:rPr lang="en-US" dirty="0" smtClean="0"/>
              <a:t> state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information</a:t>
            </a:r>
          </a:p>
          <a:p>
            <a:pPr lvl="1"/>
            <a:r>
              <a:rPr lang="en-US" dirty="0" smtClean="0"/>
              <a:t>From login, edit existing content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38200" y="2709159"/>
            <a:ext cx="9184671" cy="3063543"/>
            <a:chOff x="1330034" y="3113420"/>
            <a:chExt cx="9184671" cy="306354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30034" y="3113420"/>
              <a:ext cx="9184671" cy="3063543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4557498" y="3654784"/>
              <a:ext cx="327259" cy="346510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221682" y="4909702"/>
              <a:ext cx="415638" cy="1267261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696" y="5676264"/>
            <a:ext cx="1853651" cy="100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5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information into GR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1970"/>
            <a:ext cx="10515600" cy="4351338"/>
          </a:xfrm>
        </p:spPr>
        <p:txBody>
          <a:bodyPr/>
          <a:lstStyle/>
          <a:p>
            <a:r>
              <a:rPr lang="en-US" dirty="0" smtClean="0"/>
              <a:t>Must create a DLIO for every resource from your state site that if you want it findable from GR or RW search boxes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608" y="2558350"/>
            <a:ext cx="6533784" cy="361861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077004" y="5960103"/>
            <a:ext cx="9144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00" y="5503628"/>
            <a:ext cx="1853651" cy="100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30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tool – what is searched?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Global </a:t>
            </a:r>
          </a:p>
          <a:p>
            <a:pPr lvl="1"/>
            <a:r>
              <a:rPr lang="en-US" dirty="0" smtClean="0"/>
              <a:t>No filters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Rangelands West</a:t>
            </a:r>
          </a:p>
          <a:p>
            <a:pPr lvl="1"/>
            <a:r>
              <a:rPr lang="en-US" dirty="0" smtClean="0"/>
              <a:t>Searching within these collections</a:t>
            </a:r>
          </a:p>
          <a:p>
            <a:pPr lvl="2"/>
            <a:r>
              <a:rPr lang="en-US" dirty="0" smtClean="0"/>
              <a:t>Rangelands West</a:t>
            </a:r>
          </a:p>
          <a:p>
            <a:pPr lvl="2"/>
            <a:r>
              <a:rPr lang="en-US" dirty="0" smtClean="0"/>
              <a:t>SRM Abstracts</a:t>
            </a:r>
          </a:p>
          <a:p>
            <a:pPr lvl="2"/>
            <a:r>
              <a:rPr lang="en-US" dirty="0" smtClean="0"/>
              <a:t>Rangelands</a:t>
            </a:r>
          </a:p>
          <a:p>
            <a:pPr lvl="2"/>
            <a:r>
              <a:rPr lang="en-US" dirty="0" smtClean="0"/>
              <a:t>RSIS (coming)</a:t>
            </a:r>
          </a:p>
          <a:p>
            <a:pPr lvl="2"/>
            <a:r>
              <a:rPr lang="en-US" dirty="0" smtClean="0"/>
              <a:t>Altar Valley (coming)</a:t>
            </a:r>
          </a:p>
          <a:p>
            <a:pPr lvl="2"/>
            <a:r>
              <a:rPr lang="en-US" dirty="0" smtClean="0"/>
              <a:t>Annual meeting abstracts (coming)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Searches all collections, but filters by state name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425" y="5517200"/>
            <a:ext cx="1853651" cy="100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90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C00000"/>
                </a:solidFill>
              </a:rPr>
              <a:t>Let’s work!  </a:t>
            </a:r>
            <a:endParaRPr lang="en-US" sz="88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911" y="5469073"/>
            <a:ext cx="1853651" cy="100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2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257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Tech Session</vt:lpstr>
      <vt:lpstr>Overview</vt:lpstr>
      <vt:lpstr>Save and Publish button  </vt:lpstr>
      <vt:lpstr>How to find YOUR metadata</vt:lpstr>
      <vt:lpstr>How to find YOUR state content</vt:lpstr>
      <vt:lpstr>State information into GR database</vt:lpstr>
      <vt:lpstr>Search tool – what is searched?</vt:lpstr>
      <vt:lpstr>Let’s work!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Session</dc:title>
  <dc:creator>Merrigan, Sheila - (merrigan)</dc:creator>
  <cp:lastModifiedBy>Merrigan, Sheila - (merrigan)</cp:lastModifiedBy>
  <cp:revision>11</cp:revision>
  <dcterms:created xsi:type="dcterms:W3CDTF">2018-05-10T20:13:12Z</dcterms:created>
  <dcterms:modified xsi:type="dcterms:W3CDTF">2018-05-10T21:58:12Z</dcterms:modified>
</cp:coreProperties>
</file>