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66" r:id="rId3"/>
    <p:sldId id="259" r:id="rId4"/>
    <p:sldId id="268" r:id="rId5"/>
    <p:sldId id="260" r:id="rId6"/>
    <p:sldId id="273" r:id="rId7"/>
    <p:sldId id="256" r:id="rId8"/>
    <p:sldId id="271" r:id="rId9"/>
    <p:sldId id="270" r:id="rId10"/>
    <p:sldId id="274" r:id="rId11"/>
    <p:sldId id="269" r:id="rId12"/>
    <p:sldId id="262" r:id="rId13"/>
    <p:sldId id="285" r:id="rId14"/>
    <p:sldId id="275" r:id="rId15"/>
    <p:sldId id="276" r:id="rId16"/>
    <p:sldId id="286" r:id="rId17"/>
    <p:sldId id="289" r:id="rId18"/>
    <p:sldId id="278" r:id="rId19"/>
    <p:sldId id="284" r:id="rId20"/>
    <p:sldId id="287" r:id="rId21"/>
    <p:sldId id="288" r:id="rId22"/>
    <p:sldId id="279" r:id="rId23"/>
    <p:sldId id="282" r:id="rId24"/>
    <p:sldId id="281" r:id="rId25"/>
    <p:sldId id="283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FFF"/>
    <a:srgbClr val="D9F1FF"/>
    <a:srgbClr val="C1D4DD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74" autoAdjust="0"/>
  </p:normalViewPr>
  <p:slideViewPr>
    <p:cSldViewPr>
      <p:cViewPr varScale="1">
        <p:scale>
          <a:sx n="61" d="100"/>
          <a:sy n="61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7E23B-A3AB-4FF4-ACB1-A98B0798EC57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ADAF5-8CCA-4DD5-9B49-0E96E174D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BA291-16A9-420F-966F-2650450EEF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C819D-F0E9-48FF-AD8C-0C8C725F8E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45313-13BE-4162-9A0D-06234A8C12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8C9C0-01E7-422B-9F84-ED1E039D31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6F34-1F4C-4579-963A-330435784E94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18C1-D422-4C05-B9F9-BCCFF69A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2E28-6908-4302-8CF6-6BB03247FC18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9979-2293-4F0A-892E-B5B7C3EC5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0A43-03ED-48CF-8A23-8A24D88A5B88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26A0-0CE5-48B9-A569-50230A51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B769-5AE1-41C0-B2FB-70CA7A874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E278-0A6A-484B-9508-BC6255319827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51A1-223E-46A1-AB1E-2CBAEAF6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CFE1-FD16-45CC-A05A-F6118FCE93F2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F97D-F532-47B9-83B5-41C21DE14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F499-6F2E-4BF0-89E0-8770123D2FB8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02BD-DDBA-4A6D-B8E0-587121A1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8216-B98C-4AE3-8E5A-1B1E215799C7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9EC1-92DA-4CA9-9ED1-1C8DDD2A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632C-83F4-4CA9-BA8B-373F80F59C68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5ECD-6D98-45E5-AB29-243D8BB93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3F60-17E3-4844-AFC9-18629E4A53BD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65FA-8F87-47BB-A9B8-B7831680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5776-BA85-4509-A2AA-13D8E4E3755D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CD34-5BBA-4646-BF6C-7690ED199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C997-069F-408F-AEFE-59DF4CBC7FF6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1DBA-228A-41B5-A61F-8E81E7F1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903EC4-E6CE-441A-B995-B319F3C77FDA}" type="datetimeFigureOut">
              <a:rPr lang="en-US"/>
              <a:pPr>
                <a:defRPr/>
              </a:pPr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76CB9-31F3-4E1C-B8F6-0C00D1167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angelandswest.arid.arizona.edu/rangelandswest/preshowsubtree.rlw?treeId=1&amp;categoryId=152" TargetMode="External"/><Relationship Id="rId3" Type="http://schemas.openxmlformats.org/officeDocument/2006/relationships/hyperlink" Target="http://rangelandswest.arid.arizona.edu/rangelandswest/preshowsubtree.rlw?treeId=1&amp;categoryId=21" TargetMode="External"/><Relationship Id="rId7" Type="http://schemas.openxmlformats.org/officeDocument/2006/relationships/hyperlink" Target="http://rangelandswest.arid.arizona.edu/rangelandswest/preshowsubtree.rlw?treeId=1&amp;categoryId=131" TargetMode="External"/><Relationship Id="rId2" Type="http://schemas.openxmlformats.org/officeDocument/2006/relationships/hyperlink" Target="http://rangelandswest.arid.arizona.edu/rangelandswest/preshowsubtree.rlw?treeId=1&amp;categoryI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ngelandswest.arid.arizona.edu/rangelandswest/preshowsubtree.rlw?treeId=1&amp;categoryId=91" TargetMode="External"/><Relationship Id="rId11" Type="http://schemas.openxmlformats.org/officeDocument/2006/relationships/hyperlink" Target="http://rangelandswest.arid.arizona.edu/rangelandswest/preshowsubtree.rlw?treeId=1&amp;categoryId=232" TargetMode="External"/><Relationship Id="rId5" Type="http://schemas.openxmlformats.org/officeDocument/2006/relationships/hyperlink" Target="http://rangelandswest.arid.arizona.edu/rangelandswest/preshowsubtree.rlw?treeId=1&amp;categoryId=79" TargetMode="External"/><Relationship Id="rId10" Type="http://schemas.openxmlformats.org/officeDocument/2006/relationships/hyperlink" Target="http://rangelandswest.arid.arizona.edu/rangelandswest/preshowsubtree.rlw?treeId=1&amp;categoryId=212" TargetMode="External"/><Relationship Id="rId4" Type="http://schemas.openxmlformats.org/officeDocument/2006/relationships/hyperlink" Target="http://rangelandswest.arid.arizona.edu/rangelandswest/preshowsubtree.rlw?treeId=1&amp;categoryId=72" TargetMode="External"/><Relationship Id="rId9" Type="http://schemas.openxmlformats.org/officeDocument/2006/relationships/hyperlink" Target="http://rangelandswest.arid.arizona.edu/rangelandswest/preshowsubtree.rlw?treeId=1&amp;categoryId=17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Development and Evolution of Rangelands West Content and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Rangehom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Regionalwes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47700"/>
            <a:ext cx="8382000" cy="6057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70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Version 2: Rangelands of the Western 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egionalwes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Kans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7675"/>
            <a:ext cx="8077200" cy="5962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Content Groups (2005)</a:t>
            </a:r>
            <a:br>
              <a:rPr lang="en-US" sz="4900" b="1" dirty="0" smtClean="0"/>
            </a:br>
            <a:endParaRPr lang="en-US" sz="49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Grazing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Invasive Species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Inventory and Monitoring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Landscape Planning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Prescribed Fire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Rangeland Restoration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Watersheds, Water Quality and Riparian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Wildlife Habitat and Endangered Species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3795" name="Picture 7" descr="western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096000"/>
            <a:ext cx="4765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Version 3: Rangelands West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000" r="1250" b="7001"/>
          <a:stretch>
            <a:fillRect/>
          </a:stretch>
        </p:blipFill>
        <p:spPr bwMode="auto">
          <a:xfrm>
            <a:off x="0" y="1469078"/>
            <a:ext cx="9144000" cy="50079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t="17000" r="39375" b="9001"/>
          <a:stretch>
            <a:fillRect/>
          </a:stretch>
        </p:blipFill>
        <p:spPr bwMode="auto">
          <a:xfrm>
            <a:off x="381000" y="381000"/>
            <a:ext cx="7391400" cy="563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64375" t="17000" r="1875" b="8000"/>
          <a:stretch>
            <a:fillRect/>
          </a:stretch>
        </p:blipFill>
        <p:spPr bwMode="auto">
          <a:xfrm>
            <a:off x="4648200" y="838200"/>
            <a:ext cx="4114800" cy="571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Version 3: Rangelands West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Browse by Topic </a:t>
            </a:r>
          </a:p>
          <a:p>
            <a:r>
              <a:rPr lang="en-US" dirty="0" smtClean="0">
                <a:hlinkClick r:id="rId2" action="ppaction://hlinkfile"/>
              </a:rPr>
              <a:t>Rangelands and How They Work 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Plants and Animals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 action="ppaction://hlinkfile"/>
              </a:rPr>
              <a:t>Soils and Water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 action="ppaction://hlinkfile"/>
              </a:rPr>
              <a:t>Climate, Drought, and Fire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 action="ppaction://hlinkfile"/>
              </a:rPr>
              <a:t>Grazing, Recreation, Wildlife and Other Uses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 action="ppaction://hlinkfile"/>
              </a:rPr>
              <a:t>Vegetation Management and Restoration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8" action="ppaction://hlinkfile"/>
              </a:rPr>
              <a:t>Inventory, Monitoring, and Assessment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 action="ppaction://hlinkfile"/>
              </a:rPr>
              <a:t>Rural Communities and Ranch Economics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 action="ppaction://hlinkfile"/>
              </a:rPr>
              <a:t>Planning and Collaboration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1" action="ppaction://hlinkfile"/>
              </a:rPr>
              <a:t>Training, Teaching, Education and Careers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Populating the New Categories</a:t>
            </a:r>
          </a:p>
        </p:txBody>
      </p:sp>
      <p:sp>
        <p:nvSpPr>
          <p:cNvPr id="36866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smtClean="0"/>
              <a:t>Metadata issues </a:t>
            </a:r>
          </a:p>
          <a:p>
            <a:pPr eaLnBrk="1" hangingPunct="1"/>
            <a:r>
              <a:rPr lang="en-US" sz="3600" b="1" smtClean="0"/>
              <a:t>Putting links in the right place</a:t>
            </a:r>
          </a:p>
          <a:p>
            <a:pPr eaLnBrk="1" hangingPunct="1"/>
            <a:r>
              <a:rPr lang="en-US" sz="3600" b="1" smtClean="0"/>
              <a:t>Managing a big group of contributors</a:t>
            </a:r>
          </a:p>
          <a:p>
            <a:pPr eaLnBrk="1" hangingPunct="1"/>
            <a:endParaRPr lang="en-US" smtClean="0"/>
          </a:p>
        </p:txBody>
      </p:sp>
      <p:pic>
        <p:nvPicPr>
          <p:cNvPr id="36867" name="Picture 2" descr="P1010030 by Western Rangelands Partnership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36220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Populating the New Categories</a:t>
            </a:r>
          </a:p>
        </p:txBody>
      </p:sp>
      <p:sp>
        <p:nvSpPr>
          <p:cNvPr id="37890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Content groups developed scope notes</a:t>
            </a:r>
          </a:p>
          <a:p>
            <a:pPr eaLnBrk="1" hangingPunct="1"/>
            <a:r>
              <a:rPr lang="en-US" b="1" smtClean="0"/>
              <a:t>Data entry form  created for placing content on the website</a:t>
            </a:r>
          </a:p>
        </p:txBody>
      </p:sp>
      <p:pic>
        <p:nvPicPr>
          <p:cNvPr id="37891" name="Picture 2" descr="P1010030 by Western Rangelands Partnership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36220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Overview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Introduction</a:t>
            </a:r>
            <a:endParaRPr lang="en-US" sz="4000" dirty="0" smtClean="0"/>
          </a:p>
          <a:p>
            <a:pPr eaLnBrk="1" hangingPunct="1"/>
            <a:r>
              <a:rPr lang="en-US" sz="4000" b="1" dirty="0" smtClean="0"/>
              <a:t>Content evolution and development v1, v2 and v3</a:t>
            </a:r>
            <a:endParaRPr lang="en-US" sz="4000" dirty="0" smtClean="0"/>
          </a:p>
          <a:p>
            <a:pPr eaLnBrk="1" hangingPunct="1"/>
            <a:r>
              <a:rPr lang="en-US" sz="4000" b="1" dirty="0" smtClean="0"/>
              <a:t>What worked and didn’t work</a:t>
            </a:r>
          </a:p>
          <a:p>
            <a:pPr eaLnBrk="1" hangingPunct="1"/>
            <a:r>
              <a:rPr lang="en-US" sz="4000" b="1" dirty="0" smtClean="0"/>
              <a:t>Considerations for v4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t="17000" r="30624" b="6000"/>
          <a:stretch>
            <a:fillRect/>
          </a:stretch>
        </p:blipFill>
        <p:spPr bwMode="auto">
          <a:xfrm>
            <a:off x="304800" y="533400"/>
            <a:ext cx="8458200" cy="586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625" t="17999" r="7500" b="7001"/>
          <a:stretch>
            <a:fillRect/>
          </a:stretch>
        </p:blipFill>
        <p:spPr bwMode="auto">
          <a:xfrm>
            <a:off x="152400" y="1057275"/>
            <a:ext cx="8839200" cy="5343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502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Data Entry Screen – Topic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Overview of what worked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8914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original AgNIC components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interdisciplinary collaboration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interactive application modules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state sites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dedicated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the partnership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38915" name="Picture 2" descr="P1010028 by Western Rangelands Partnership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didn’t 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faculty development of original content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committee approach to content development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/>
              <a:t>link contribution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0963" name="Picture 2" descr="P1010028 by Western Rangelands Partnership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Considerations for Version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198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Content Improvements</a:t>
            </a:r>
          </a:p>
          <a:p>
            <a:pPr eaLnBrk="1" hangingPunct="1"/>
            <a:r>
              <a:rPr lang="en-US" dirty="0" smtClean="0"/>
              <a:t>continue to develop scope notes/description fields in the topic outlines</a:t>
            </a:r>
          </a:p>
          <a:p>
            <a:pPr eaLnBrk="1" hangingPunct="1"/>
            <a:r>
              <a:rPr lang="en-US" dirty="0" smtClean="0"/>
              <a:t>location specific information and analysis</a:t>
            </a:r>
          </a:p>
          <a:p>
            <a:pPr eaLnBrk="1" hangingPunct="1"/>
            <a:r>
              <a:rPr lang="en-US" dirty="0" smtClean="0"/>
              <a:t>enhancements based on identified user needs</a:t>
            </a:r>
          </a:p>
          <a:p>
            <a:pPr eaLnBrk="1" hangingPunct="1"/>
            <a:r>
              <a:rPr lang="en-US" dirty="0" smtClean="0"/>
              <a:t>focus on developing a full-text repository with multiple partners</a:t>
            </a:r>
          </a:p>
          <a:p>
            <a:pPr eaLnBrk="1" hangingPunct="1"/>
            <a:r>
              <a:rPr lang="en-US" dirty="0" smtClean="0"/>
              <a:t>offer interactive user tools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Considerations for Version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301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Technical Improvements</a:t>
            </a:r>
          </a:p>
          <a:p>
            <a:pPr eaLnBrk="1" hangingPunct="1"/>
            <a:r>
              <a:rPr lang="en-US" smtClean="0"/>
              <a:t>develop problem reporting/solution system</a:t>
            </a:r>
          </a:p>
          <a:p>
            <a:pPr eaLnBrk="1" hangingPunct="1"/>
            <a:r>
              <a:rPr lang="en-US" smtClean="0"/>
              <a:t>refine data entry process</a:t>
            </a:r>
          </a:p>
          <a:p>
            <a:pPr eaLnBrk="1" hangingPunct="1"/>
            <a:r>
              <a:rPr lang="en-US" smtClean="0"/>
              <a:t>greatly improve the ability to search across multiple online resources and data sets (federated search)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smtClean="0"/>
              <a:t>Western Rangelands Partnership</a:t>
            </a:r>
          </a:p>
        </p:txBody>
      </p:sp>
      <p:pic>
        <p:nvPicPr>
          <p:cNvPr id="44034" name="Picture 2" descr="P1010043 by Western Rangelands Partnership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ln w="12700">
            <a:solidFill>
              <a:srgbClr val="000000"/>
            </a:solidFill>
          </a:ln>
        </p:spPr>
      </p:pic>
      <p:pic>
        <p:nvPicPr>
          <p:cNvPr id="44035" name="Picture 7" descr="western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0"/>
            <a:ext cx="4765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Web Projects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Electronic gateways</a:t>
            </a:r>
          </a:p>
          <a:p>
            <a:pPr eaLnBrk="1" hangingPunct="1"/>
            <a:r>
              <a:rPr lang="en-US" sz="3600" b="1" smtClean="0"/>
              <a:t>Launching platforms</a:t>
            </a:r>
          </a:p>
        </p:txBody>
      </p:sp>
      <p:pic>
        <p:nvPicPr>
          <p:cNvPr id="18435" name="Picture 8" descr="juni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1905000"/>
            <a:ext cx="5026025" cy="3352800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Objectives for Content Development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provide electronic access to reviewed information and data, applicable to rangeland management decision making </a:t>
            </a:r>
          </a:p>
          <a:p>
            <a:pPr eaLnBrk="1" hangingPunct="1"/>
            <a:r>
              <a:rPr lang="en-US" sz="3600" b="1" dirty="0" smtClean="0"/>
              <a:t>create databases and interfaces that bring this information to users</a:t>
            </a:r>
          </a:p>
          <a:p>
            <a:pPr eaLnBrk="1" hangingPunct="1"/>
            <a:r>
              <a:rPr lang="en-US" sz="3600" b="1" dirty="0" smtClean="0"/>
              <a:t>facilitate understanding of rangeland management processes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g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73113"/>
            <a:ext cx="82296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431925" y="41275"/>
            <a:ext cx="656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447800" y="6248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914400" y="6172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http://www.agnic.org/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Version 1: Western Rangelands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 descr="uaagnic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914400"/>
            <a:ext cx="8255000" cy="579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Rangehom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Range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AgN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2638"/>
            <a:ext cx="8229600" cy="5237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314</Words>
  <Application>Microsoft Office PowerPoint</Application>
  <PresentationFormat>On-screen Show (4:3)</PresentationFormat>
  <Paragraphs>74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Development and Evolution of Rangelands West Content and Structure </vt:lpstr>
      <vt:lpstr>Overview</vt:lpstr>
      <vt:lpstr>Web Projects</vt:lpstr>
      <vt:lpstr>Objectives for Content Development</vt:lpstr>
      <vt:lpstr>PowerPoint Presentation</vt:lpstr>
      <vt:lpstr>Version 1: Western Rangelands </vt:lpstr>
      <vt:lpstr>PowerPoint Presentation</vt:lpstr>
      <vt:lpstr>PowerPoint Presentation</vt:lpstr>
      <vt:lpstr>PowerPoint Presentation</vt:lpstr>
      <vt:lpstr>PowerPoint Presentation</vt:lpstr>
      <vt:lpstr>Version 2: Rangelands of the Western US </vt:lpstr>
      <vt:lpstr>PowerPoint Presentation</vt:lpstr>
      <vt:lpstr>PowerPoint Presentation</vt:lpstr>
      <vt:lpstr> Content Groups (2005) </vt:lpstr>
      <vt:lpstr>Version 3: Rangelands West </vt:lpstr>
      <vt:lpstr>PowerPoint Presentation</vt:lpstr>
      <vt:lpstr>Version 3: Rangelands West </vt:lpstr>
      <vt:lpstr>Populating the New Categories</vt:lpstr>
      <vt:lpstr>Populating the New Categories</vt:lpstr>
      <vt:lpstr>PowerPoint Presentation</vt:lpstr>
      <vt:lpstr>PowerPoint Presentation</vt:lpstr>
      <vt:lpstr> Overview of what worked  </vt:lpstr>
      <vt:lpstr>  and didn’t work  </vt:lpstr>
      <vt:lpstr> Considerations for Version 4 </vt:lpstr>
      <vt:lpstr> Considerations for Version 4 </vt:lpstr>
      <vt:lpstr>Western Rangelands Partnership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bhutchins</cp:lastModifiedBy>
  <cp:revision>37</cp:revision>
  <dcterms:created xsi:type="dcterms:W3CDTF">2009-01-22T18:48:24Z</dcterms:created>
  <dcterms:modified xsi:type="dcterms:W3CDTF">2016-11-27T11:45:20Z</dcterms:modified>
</cp:coreProperties>
</file>